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embeddedFontLst>
    <p:embeddedFont>
      <p:font typeface="Book Antiqua" panose="02040602050305030304" pitchFamily="18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7" roundtripDataSignature="AMtx7miKnwDdJZHTZiNpZNYOqc2l59WV6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55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0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notesMaster" Target="notesMasters/notesMaster1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3E09CB6-A355-A138-4361-7F6F45C7584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452663-61DF-E916-240B-D3525D3FD7D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4618BE-D33A-4957-A616-B34ADCBFBC5E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BC8576-C929-228C-C442-A0A70D264AB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B81832-92F8-CA4D-9E38-320542FFE8B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FB5577-1DE2-4031-B2FE-7B3E566B2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3664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9" name="Google Shape;7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600" dirty="0"/>
              <a:t>تمپلیت سخنرانی </a:t>
            </a:r>
            <a:endParaRPr lang="en-US" sz="1600" dirty="0"/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600" b="1" dirty="0"/>
              <a:t>قسمت یادداشت نویسی</a:t>
            </a:r>
            <a:endParaRPr dirty="0"/>
          </a:p>
        </p:txBody>
      </p:sp>
      <p:sp>
        <p:nvSpPr>
          <p:cNvPr id="80" name="Google Shape;80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0" name="Google Shape;150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5" name="Google Shape;245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" name="Google Shape;246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8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اسلاید اول">
  <p:cSld name="اسلاید اول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/>
          <p:nvPr/>
        </p:nvSpPr>
        <p:spPr>
          <a:xfrm>
            <a:off x="5181600" y="2770116"/>
            <a:ext cx="7010400" cy="1488407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10"/>
          <p:cNvSpPr/>
          <p:nvPr/>
        </p:nvSpPr>
        <p:spPr>
          <a:xfrm>
            <a:off x="161925" y="4351267"/>
            <a:ext cx="4629150" cy="2506733"/>
          </a:xfrm>
          <a:prstGeom prst="rect">
            <a:avLst/>
          </a:prstGeom>
          <a:solidFill>
            <a:srgbClr val="D8D8D8">
              <a:alpha val="69803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0"/>
          <p:cNvSpPr txBox="1">
            <a:spLocks noGrp="1"/>
          </p:cNvSpPr>
          <p:nvPr>
            <p:ph type="body" idx="1"/>
          </p:nvPr>
        </p:nvSpPr>
        <p:spPr>
          <a:xfrm>
            <a:off x="5181600" y="2770116"/>
            <a:ext cx="6762750" cy="14884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2F2F2"/>
              </a:buClr>
              <a:buSzPts val="3400"/>
              <a:buNone/>
              <a:defRPr sz="3400" b="1"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19" name="Google Shape;19;p10"/>
          <p:cNvSpPr txBox="1">
            <a:spLocks noGrp="1"/>
          </p:cNvSpPr>
          <p:nvPr>
            <p:ph type="body" idx="2"/>
          </p:nvPr>
        </p:nvSpPr>
        <p:spPr>
          <a:xfrm>
            <a:off x="233362" y="4400550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0"/>
          <p:cNvSpPr txBox="1">
            <a:spLocks noGrp="1"/>
          </p:cNvSpPr>
          <p:nvPr>
            <p:ph type="body" idx="3"/>
          </p:nvPr>
        </p:nvSpPr>
        <p:spPr>
          <a:xfrm>
            <a:off x="233362" y="489045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" name="Google Shape;21;p10"/>
          <p:cNvSpPr txBox="1">
            <a:spLocks noGrp="1"/>
          </p:cNvSpPr>
          <p:nvPr>
            <p:ph type="body" idx="4"/>
          </p:nvPr>
        </p:nvSpPr>
        <p:spPr>
          <a:xfrm>
            <a:off x="233362" y="538432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10"/>
          <p:cNvSpPr txBox="1">
            <a:spLocks noGrp="1"/>
          </p:cNvSpPr>
          <p:nvPr>
            <p:ph type="body" idx="5"/>
          </p:nvPr>
        </p:nvSpPr>
        <p:spPr>
          <a:xfrm>
            <a:off x="233362" y="637586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10"/>
          <p:cNvSpPr/>
          <p:nvPr/>
        </p:nvSpPr>
        <p:spPr>
          <a:xfrm>
            <a:off x="5732839" y="6236529"/>
            <a:ext cx="2238896" cy="621471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10"/>
          <p:cNvSpPr txBox="1"/>
          <p:nvPr/>
        </p:nvSpPr>
        <p:spPr>
          <a:xfrm>
            <a:off x="5752235" y="6375863"/>
            <a:ext cx="221950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6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1405</a:t>
            </a:r>
            <a:endParaRPr sz="16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10"/>
          <p:cNvSpPr txBox="1">
            <a:spLocks noGrp="1"/>
          </p:cNvSpPr>
          <p:nvPr>
            <p:ph type="body" idx="6"/>
          </p:nvPr>
        </p:nvSpPr>
        <p:spPr>
          <a:xfrm>
            <a:off x="233362" y="587819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" name="Picture 2" descr="A purple and green and blue text&#10;&#10;Description automatically generated with medium confidence">
            <a:extLst>
              <a:ext uri="{FF2B5EF4-FFF2-40B4-BE49-F238E27FC236}">
                <a16:creationId xmlns:a16="http://schemas.microsoft.com/office/drawing/2014/main" id="{56B1E54C-D618-1697-9359-BAC6C3E69ED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12475" y="520001"/>
            <a:ext cx="4288318" cy="198673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فهرست">
  <p:cSld name="فهرست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1"/>
          <p:cNvSpPr/>
          <p:nvPr/>
        </p:nvSpPr>
        <p:spPr>
          <a:xfrm>
            <a:off x="10239374" y="180975"/>
            <a:ext cx="1952625" cy="6486526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11"/>
          <p:cNvSpPr txBox="1"/>
          <p:nvPr/>
        </p:nvSpPr>
        <p:spPr>
          <a:xfrm rot="5400000">
            <a:off x="7972423" y="2787431"/>
            <a:ext cx="6486526" cy="1292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7200" b="0" i="0" u="none" strike="noStrike" cap="none"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rPr>
              <a:t>فهرست</a:t>
            </a:r>
            <a:endParaRPr sz="7200" b="0" i="0" u="none" strike="noStrike" cap="none">
              <a:solidFill>
                <a:srgbClr val="F2F2F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11"/>
          <p:cNvSpPr txBox="1">
            <a:spLocks noGrp="1"/>
          </p:cNvSpPr>
          <p:nvPr>
            <p:ph type="body" idx="1"/>
          </p:nvPr>
        </p:nvSpPr>
        <p:spPr>
          <a:xfrm>
            <a:off x="3790950" y="989397"/>
            <a:ext cx="862862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11"/>
          <p:cNvSpPr txBox="1">
            <a:spLocks noGrp="1"/>
          </p:cNvSpPr>
          <p:nvPr>
            <p:ph type="body" idx="2"/>
          </p:nvPr>
        </p:nvSpPr>
        <p:spPr>
          <a:xfrm>
            <a:off x="3790948" y="2041382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11"/>
          <p:cNvSpPr txBox="1">
            <a:spLocks noGrp="1"/>
          </p:cNvSpPr>
          <p:nvPr>
            <p:ph type="body" idx="3"/>
          </p:nvPr>
        </p:nvSpPr>
        <p:spPr>
          <a:xfrm>
            <a:off x="3790948" y="3092409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1"/>
          <p:cNvSpPr txBox="1">
            <a:spLocks noGrp="1"/>
          </p:cNvSpPr>
          <p:nvPr>
            <p:ph type="body" idx="4"/>
          </p:nvPr>
        </p:nvSpPr>
        <p:spPr>
          <a:xfrm>
            <a:off x="3790948" y="4055669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1"/>
          <p:cNvSpPr txBox="1">
            <a:spLocks noGrp="1"/>
          </p:cNvSpPr>
          <p:nvPr>
            <p:ph type="body" idx="5"/>
          </p:nvPr>
        </p:nvSpPr>
        <p:spPr>
          <a:xfrm>
            <a:off x="3790948" y="5104781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محتوای دوتایی">
  <p:cSld name="محتوای دوتایی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2"/>
          <p:cNvSpPr txBox="1">
            <a:spLocks noGrp="1"/>
          </p:cNvSpPr>
          <p:nvPr>
            <p:ph type="body" idx="1"/>
          </p:nvPr>
        </p:nvSpPr>
        <p:spPr>
          <a:xfrm>
            <a:off x="743837" y="2046551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  <a:defRPr sz="2000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400"/>
              <a:buNone/>
              <a:defRPr>
                <a:solidFill>
                  <a:srgbClr val="004A8F"/>
                </a:solidFill>
              </a:defRPr>
            </a:lvl2pPr>
            <a:lvl3pPr marL="1371600" lvl="2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  <a:defRPr>
                <a:solidFill>
                  <a:srgbClr val="004A8F"/>
                </a:solidFill>
              </a:defRPr>
            </a:lvl3pPr>
            <a:lvl4pPr marL="1828800" lvl="3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None/>
              <a:defRPr>
                <a:solidFill>
                  <a:srgbClr val="004A8F"/>
                </a:solidFill>
              </a:defRPr>
            </a:lvl4pPr>
            <a:lvl5pPr marL="2286000" lvl="4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None/>
              <a:defRPr>
                <a:solidFill>
                  <a:srgbClr val="004A8F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2"/>
          <p:cNvSpPr txBox="1">
            <a:spLocks noGrp="1"/>
          </p:cNvSpPr>
          <p:nvPr>
            <p:ph type="body" idx="2"/>
          </p:nvPr>
        </p:nvSpPr>
        <p:spPr>
          <a:xfrm>
            <a:off x="723900" y="1204200"/>
            <a:ext cx="10787065" cy="690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4A8F"/>
              </a:buClr>
              <a:buSzPts val="2800"/>
              <a:buNone/>
              <a:defRPr sz="2800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2"/>
          <p:cNvSpPr txBox="1">
            <a:spLocks noGrp="1"/>
          </p:cNvSpPr>
          <p:nvPr>
            <p:ph type="body" idx="3"/>
          </p:nvPr>
        </p:nvSpPr>
        <p:spPr>
          <a:xfrm>
            <a:off x="6269638" y="2046548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  <a:defRPr sz="2000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400"/>
              <a:buNone/>
              <a:defRPr>
                <a:solidFill>
                  <a:srgbClr val="004A8F"/>
                </a:solidFill>
              </a:defRPr>
            </a:lvl2pPr>
            <a:lvl3pPr marL="1371600" lvl="2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  <a:defRPr>
                <a:solidFill>
                  <a:srgbClr val="004A8F"/>
                </a:solidFill>
              </a:defRPr>
            </a:lvl3pPr>
            <a:lvl4pPr marL="1828800" lvl="3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None/>
              <a:defRPr>
                <a:solidFill>
                  <a:srgbClr val="004A8F"/>
                </a:solidFill>
              </a:defRPr>
            </a:lvl4pPr>
            <a:lvl5pPr marL="2286000" lvl="4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None/>
              <a:defRPr>
                <a:solidFill>
                  <a:srgbClr val="004A8F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12"/>
          <p:cNvSpPr/>
          <p:nvPr/>
        </p:nvSpPr>
        <p:spPr>
          <a:xfrm rot="10800000">
            <a:off x="10994232" y="6214337"/>
            <a:ext cx="1197768" cy="509546"/>
          </a:xfrm>
          <a:prstGeom prst="chevron">
            <a:avLst>
              <a:gd name="adj" fmla="val 50000"/>
            </a:avLst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12"/>
          <p:cNvSpPr/>
          <p:nvPr/>
        </p:nvSpPr>
        <p:spPr>
          <a:xfrm>
            <a:off x="11927681" y="6214335"/>
            <a:ext cx="264319" cy="509547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12"/>
          <p:cNvSpPr txBox="1"/>
          <p:nvPr/>
        </p:nvSpPr>
        <p:spPr>
          <a:xfrm>
            <a:off x="11507386" y="6284710"/>
            <a:ext cx="32385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/</a:t>
            </a:r>
            <a:endParaRPr/>
          </a:p>
        </p:txBody>
      </p:sp>
      <p:sp>
        <p:nvSpPr>
          <p:cNvPr id="41" name="Google Shape;41;p12"/>
          <p:cNvSpPr txBox="1">
            <a:spLocks noGrp="1"/>
          </p:cNvSpPr>
          <p:nvPr>
            <p:ph type="sldNum" idx="12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  <p:sp>
        <p:nvSpPr>
          <p:cNvPr id="42" name="Google Shape;42;p12"/>
          <p:cNvSpPr txBox="1">
            <a:spLocks noGrp="1"/>
          </p:cNvSpPr>
          <p:nvPr>
            <p:ph type="dt" idx="10"/>
          </p:nvPr>
        </p:nvSpPr>
        <p:spPr>
          <a:xfrm>
            <a:off x="11681221" y="6284710"/>
            <a:ext cx="4691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4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2"/>
          <p:cNvSpPr/>
          <p:nvPr/>
        </p:nvSpPr>
        <p:spPr>
          <a:xfrm>
            <a:off x="723900" y="0"/>
            <a:ext cx="10787065" cy="1030778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12"/>
          <p:cNvSpPr txBox="1">
            <a:spLocks noGrp="1"/>
          </p:cNvSpPr>
          <p:nvPr>
            <p:ph type="body" idx="4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  <a:defRPr sz="4400"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grpSp>
        <p:nvGrpSpPr>
          <p:cNvPr id="45" name="Google Shape;45;p12"/>
          <p:cNvGrpSpPr/>
          <p:nvPr/>
        </p:nvGrpSpPr>
        <p:grpSpPr>
          <a:xfrm>
            <a:off x="-1" y="6235835"/>
            <a:ext cx="1845432" cy="465282"/>
            <a:chOff x="-1" y="6235835"/>
            <a:chExt cx="1845432" cy="465282"/>
          </a:xfrm>
        </p:grpSpPr>
        <p:sp>
          <p:nvSpPr>
            <p:cNvPr id="46" name="Google Shape;46;p12"/>
            <p:cNvSpPr/>
            <p:nvPr/>
          </p:nvSpPr>
          <p:spPr>
            <a:xfrm rot="10800000">
              <a:off x="-1" y="6235835"/>
              <a:ext cx="1845432" cy="465282"/>
            </a:xfrm>
            <a:custGeom>
              <a:avLst/>
              <a:gdLst/>
              <a:ahLst/>
              <a:cxnLst/>
              <a:rect l="l" t="t" r="r" b="b"/>
              <a:pathLst>
                <a:path w="1972934" h="465282" extrusionOk="0">
                  <a:moveTo>
                    <a:pt x="0" y="0"/>
                  </a:moveTo>
                  <a:lnTo>
                    <a:pt x="1971916" y="0"/>
                  </a:lnTo>
                  <a:cubicBezTo>
                    <a:pt x="1971147" y="76489"/>
                    <a:pt x="1973550" y="146627"/>
                    <a:pt x="1972781" y="223116"/>
                  </a:cubicBezTo>
                  <a:cubicBezTo>
                    <a:pt x="1973550" y="301721"/>
                    <a:pt x="1971147" y="386677"/>
                    <a:pt x="1971916" y="465282"/>
                  </a:cubicBezTo>
                  <a:lnTo>
                    <a:pt x="0" y="465282"/>
                  </a:lnTo>
                  <a:lnTo>
                    <a:pt x="223117" y="2326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3F5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" name="Google Shape;47;p12"/>
            <p:cNvSpPr txBox="1"/>
            <p:nvPr/>
          </p:nvSpPr>
          <p:spPr>
            <a:xfrm>
              <a:off x="28254" y="6305294"/>
              <a:ext cx="1675733" cy="3077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1400" b="1" i="0" u="none" strike="noStrike" cap="none" dirty="0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rPr>
                <a:t>1405</a:t>
              </a:r>
              <a:endParaRPr sz="1400" b="1" i="0" u="none" strike="noStrike" cap="none" dirty="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تیتر و محتوا">
  <p:cSld name="تیتر و محتوا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3"/>
          <p:cNvSpPr/>
          <p:nvPr/>
        </p:nvSpPr>
        <p:spPr>
          <a:xfrm rot="10800000">
            <a:off x="10994232" y="6214337"/>
            <a:ext cx="1197768" cy="509546"/>
          </a:xfrm>
          <a:prstGeom prst="chevron">
            <a:avLst>
              <a:gd name="adj" fmla="val 50000"/>
            </a:avLst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13"/>
          <p:cNvSpPr/>
          <p:nvPr/>
        </p:nvSpPr>
        <p:spPr>
          <a:xfrm>
            <a:off x="11927681" y="6214335"/>
            <a:ext cx="264319" cy="509547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13"/>
          <p:cNvSpPr txBox="1"/>
          <p:nvPr/>
        </p:nvSpPr>
        <p:spPr>
          <a:xfrm>
            <a:off x="11507386" y="6284710"/>
            <a:ext cx="32385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/</a:t>
            </a:r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sldNum" idx="12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dt" idx="10"/>
          </p:nvPr>
        </p:nvSpPr>
        <p:spPr>
          <a:xfrm>
            <a:off x="11681221" y="6284710"/>
            <a:ext cx="4691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3"/>
          <p:cNvSpPr/>
          <p:nvPr/>
        </p:nvSpPr>
        <p:spPr>
          <a:xfrm>
            <a:off x="723900" y="0"/>
            <a:ext cx="10787065" cy="1030778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body" idx="1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  <a:defRPr sz="4400"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body" idx="2"/>
          </p:nvPr>
        </p:nvSpPr>
        <p:spPr>
          <a:xfrm>
            <a:off x="733868" y="2021837"/>
            <a:ext cx="10724263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  <a:defRPr sz="2000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400"/>
              <a:buNone/>
              <a:defRPr>
                <a:solidFill>
                  <a:srgbClr val="004A8F"/>
                </a:solidFill>
              </a:defRPr>
            </a:lvl2pPr>
            <a:lvl3pPr marL="1371600" lvl="2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  <a:defRPr>
                <a:solidFill>
                  <a:srgbClr val="004A8F"/>
                </a:solidFill>
              </a:defRPr>
            </a:lvl3pPr>
            <a:lvl4pPr marL="1828800" lvl="3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None/>
              <a:defRPr>
                <a:solidFill>
                  <a:srgbClr val="004A8F"/>
                </a:solidFill>
              </a:defRPr>
            </a:lvl4pPr>
            <a:lvl5pPr marL="2286000" lvl="4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None/>
              <a:defRPr>
                <a:solidFill>
                  <a:srgbClr val="004A8F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body" idx="3"/>
          </p:nvPr>
        </p:nvSpPr>
        <p:spPr>
          <a:xfrm>
            <a:off x="743837" y="1215061"/>
            <a:ext cx="10763549" cy="690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4A8F"/>
              </a:buClr>
              <a:buSzPts val="2800"/>
              <a:buNone/>
              <a:defRPr sz="2800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grpSp>
        <p:nvGrpSpPr>
          <p:cNvPr id="58" name="Google Shape;58;p13"/>
          <p:cNvGrpSpPr/>
          <p:nvPr/>
        </p:nvGrpSpPr>
        <p:grpSpPr>
          <a:xfrm>
            <a:off x="-1" y="6235835"/>
            <a:ext cx="1845432" cy="465282"/>
            <a:chOff x="-1" y="6235835"/>
            <a:chExt cx="1845432" cy="465282"/>
          </a:xfrm>
        </p:grpSpPr>
        <p:sp>
          <p:nvSpPr>
            <p:cNvPr id="59" name="Google Shape;59;p13"/>
            <p:cNvSpPr/>
            <p:nvPr/>
          </p:nvSpPr>
          <p:spPr>
            <a:xfrm rot="10800000">
              <a:off x="-1" y="6235835"/>
              <a:ext cx="1845432" cy="465282"/>
            </a:xfrm>
            <a:custGeom>
              <a:avLst/>
              <a:gdLst/>
              <a:ahLst/>
              <a:cxnLst/>
              <a:rect l="l" t="t" r="r" b="b"/>
              <a:pathLst>
                <a:path w="1972934" h="465282" extrusionOk="0">
                  <a:moveTo>
                    <a:pt x="0" y="0"/>
                  </a:moveTo>
                  <a:lnTo>
                    <a:pt x="1971916" y="0"/>
                  </a:lnTo>
                  <a:cubicBezTo>
                    <a:pt x="1971147" y="76489"/>
                    <a:pt x="1973550" y="146627"/>
                    <a:pt x="1972781" y="223116"/>
                  </a:cubicBezTo>
                  <a:cubicBezTo>
                    <a:pt x="1973550" y="301721"/>
                    <a:pt x="1971147" y="386677"/>
                    <a:pt x="1971916" y="465282"/>
                  </a:cubicBezTo>
                  <a:lnTo>
                    <a:pt x="0" y="465282"/>
                  </a:lnTo>
                  <a:lnTo>
                    <a:pt x="223117" y="2326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3F5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" name="Google Shape;60;p13"/>
            <p:cNvSpPr txBox="1"/>
            <p:nvPr/>
          </p:nvSpPr>
          <p:spPr>
            <a:xfrm>
              <a:off x="28254" y="6305294"/>
              <a:ext cx="1675733" cy="3077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1400" b="1" i="0" u="none" strike="noStrike" cap="none" dirty="0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rPr>
                <a:t>1405</a:t>
              </a:r>
              <a:endParaRPr sz="1400" b="1" i="0" u="none" strike="noStrike" cap="none" dirty="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اسلاید پایانی">
  <p:cSld name="اسلاید پایانی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/>
          <p:nvPr/>
        </p:nvSpPr>
        <p:spPr>
          <a:xfrm>
            <a:off x="-1" y="3525895"/>
            <a:ext cx="12191999" cy="2072818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 txBox="1">
            <a:spLocks noGrp="1"/>
          </p:cNvSpPr>
          <p:nvPr>
            <p:ph type="body" idx="1"/>
          </p:nvPr>
        </p:nvSpPr>
        <p:spPr>
          <a:xfrm>
            <a:off x="1303864" y="3525894"/>
            <a:ext cx="9584270" cy="20728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2F2F2"/>
              </a:buClr>
              <a:buSzPts val="3200"/>
              <a:buNone/>
              <a:defRPr sz="3200"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4"/>
          <p:cNvSpPr txBox="1"/>
          <p:nvPr/>
        </p:nvSpPr>
        <p:spPr>
          <a:xfrm>
            <a:off x="4818117" y="6025589"/>
            <a:ext cx="23907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800" b="0" i="0" u="none" strike="noStrike" cap="none" dirty="0">
                <a:solidFill>
                  <a:srgbClr val="F2F2F2"/>
                </a:solidFill>
                <a:latin typeface="Book Antiqua"/>
                <a:ea typeface="Book Antiqua"/>
                <a:cs typeface="Book Antiqua"/>
                <a:sym typeface="Book Antiqua"/>
              </a:rPr>
              <a:t>دوم اسفندماه 1404</a:t>
            </a:r>
            <a:endParaRPr sz="1800" b="0" i="0" u="none" strike="noStrike" cap="none" dirty="0">
              <a:solidFill>
                <a:srgbClr val="F2F2F2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pic>
        <p:nvPicPr>
          <p:cNvPr id="4" name="Picture 3" descr="A logo with colorful squares and text&#10;&#10;Description automatically generated">
            <a:extLst>
              <a:ext uri="{FF2B5EF4-FFF2-40B4-BE49-F238E27FC236}">
                <a16:creationId xmlns:a16="http://schemas.microsoft.com/office/drawing/2014/main" id="{2F9B0971-7767-0ECC-426B-51C844ED18E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346985" y="534750"/>
            <a:ext cx="3333037" cy="277770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اسلاید خالی">
  <p:cSld name="اسلاید خالی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/>
          <p:nvPr/>
        </p:nvSpPr>
        <p:spPr>
          <a:xfrm rot="10800000">
            <a:off x="10994232" y="6214337"/>
            <a:ext cx="1197768" cy="509546"/>
          </a:xfrm>
          <a:prstGeom prst="chevron">
            <a:avLst>
              <a:gd name="adj" fmla="val 50000"/>
            </a:avLst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15"/>
          <p:cNvSpPr/>
          <p:nvPr/>
        </p:nvSpPr>
        <p:spPr>
          <a:xfrm>
            <a:off x="11927681" y="6214335"/>
            <a:ext cx="264319" cy="509547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15"/>
          <p:cNvSpPr txBox="1"/>
          <p:nvPr/>
        </p:nvSpPr>
        <p:spPr>
          <a:xfrm>
            <a:off x="11507386" y="6284710"/>
            <a:ext cx="32385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/</a:t>
            </a:r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sldNum" idx="12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dt" idx="10"/>
          </p:nvPr>
        </p:nvSpPr>
        <p:spPr>
          <a:xfrm>
            <a:off x="11681221" y="6284710"/>
            <a:ext cx="4691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4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5"/>
          <p:cNvSpPr/>
          <p:nvPr/>
        </p:nvSpPr>
        <p:spPr>
          <a:xfrm>
            <a:off x="723900" y="0"/>
            <a:ext cx="10787065" cy="1030778"/>
          </a:xfrm>
          <a:prstGeom prst="rect">
            <a:avLst/>
          </a:prstGeom>
          <a:solidFill>
            <a:srgbClr val="0033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5"/>
          <p:cNvSpPr txBox="1">
            <a:spLocks noGrp="1"/>
          </p:cNvSpPr>
          <p:nvPr>
            <p:ph type="body" idx="1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  <a:defRPr sz="4400"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grpSp>
        <p:nvGrpSpPr>
          <p:cNvPr id="74" name="Google Shape;74;p15"/>
          <p:cNvGrpSpPr/>
          <p:nvPr/>
        </p:nvGrpSpPr>
        <p:grpSpPr>
          <a:xfrm>
            <a:off x="-1" y="6235835"/>
            <a:ext cx="1845432" cy="465282"/>
            <a:chOff x="-1" y="6235835"/>
            <a:chExt cx="1845432" cy="465282"/>
          </a:xfrm>
        </p:grpSpPr>
        <p:sp>
          <p:nvSpPr>
            <p:cNvPr id="75" name="Google Shape;75;p15"/>
            <p:cNvSpPr/>
            <p:nvPr/>
          </p:nvSpPr>
          <p:spPr>
            <a:xfrm rot="10800000">
              <a:off x="-1" y="6235835"/>
              <a:ext cx="1845432" cy="465282"/>
            </a:xfrm>
            <a:custGeom>
              <a:avLst/>
              <a:gdLst/>
              <a:ahLst/>
              <a:cxnLst/>
              <a:rect l="l" t="t" r="r" b="b"/>
              <a:pathLst>
                <a:path w="1972934" h="465282" extrusionOk="0">
                  <a:moveTo>
                    <a:pt x="0" y="0"/>
                  </a:moveTo>
                  <a:lnTo>
                    <a:pt x="1971916" y="0"/>
                  </a:lnTo>
                  <a:cubicBezTo>
                    <a:pt x="1971147" y="76489"/>
                    <a:pt x="1973550" y="146627"/>
                    <a:pt x="1972781" y="223116"/>
                  </a:cubicBezTo>
                  <a:cubicBezTo>
                    <a:pt x="1973550" y="301721"/>
                    <a:pt x="1971147" y="386677"/>
                    <a:pt x="1971916" y="465282"/>
                  </a:cubicBezTo>
                  <a:lnTo>
                    <a:pt x="0" y="465282"/>
                  </a:lnTo>
                  <a:lnTo>
                    <a:pt x="223117" y="2326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3F5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6;p15"/>
            <p:cNvSpPr txBox="1"/>
            <p:nvPr/>
          </p:nvSpPr>
          <p:spPr>
            <a:xfrm>
              <a:off x="28254" y="6305294"/>
              <a:ext cx="1675733" cy="3077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1400" b="1" i="0" u="none" strike="noStrike" cap="none" dirty="0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rPr>
                <a:t>1405</a:t>
              </a:r>
              <a:endParaRPr sz="1400" b="1" i="0" u="none" strike="noStrike" cap="none" dirty="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8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4400"/>
              <a:buFont typeface="Arial"/>
              <a:buNone/>
              <a:defRPr sz="44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4A8F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1"/>
          <p:cNvGrpSpPr/>
          <p:nvPr/>
        </p:nvGrpSpPr>
        <p:grpSpPr>
          <a:xfrm>
            <a:off x="4785784" y="4400550"/>
            <a:ext cx="510151" cy="440620"/>
            <a:chOff x="4762020" y="4484423"/>
            <a:chExt cx="605871" cy="523294"/>
          </a:xfrm>
        </p:grpSpPr>
        <p:sp>
          <p:nvSpPr>
            <p:cNvPr id="83" name="Google Shape;83;p1"/>
            <p:cNvSpPr/>
            <p:nvPr/>
          </p:nvSpPr>
          <p:spPr>
            <a:xfrm>
              <a:off x="4762020" y="4484423"/>
              <a:ext cx="605871" cy="523294"/>
            </a:xfrm>
            <a:prstGeom prst="rect">
              <a:avLst/>
            </a:prstGeom>
            <a:solidFill>
              <a:srgbClr val="BCBCB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84" name="Google Shape;84;p1"/>
            <p:cNvGrpSpPr/>
            <p:nvPr/>
          </p:nvGrpSpPr>
          <p:grpSpPr>
            <a:xfrm>
              <a:off x="4867948" y="4559652"/>
              <a:ext cx="404527" cy="365125"/>
              <a:chOff x="3355975" y="954088"/>
              <a:chExt cx="733426" cy="661987"/>
            </a:xfrm>
          </p:grpSpPr>
          <p:sp>
            <p:nvSpPr>
              <p:cNvPr id="85" name="Google Shape;85;p1"/>
              <p:cNvSpPr/>
              <p:nvPr/>
            </p:nvSpPr>
            <p:spPr>
              <a:xfrm>
                <a:off x="3476625" y="1155700"/>
                <a:ext cx="293688" cy="19050"/>
              </a:xfrm>
              <a:prstGeom prst="rect">
                <a:avLst/>
              </a:prstGeom>
              <a:solidFill>
                <a:srgbClr val="004A8F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6" name="Google Shape;86;p1"/>
              <p:cNvSpPr/>
              <p:nvPr/>
            </p:nvSpPr>
            <p:spPr>
              <a:xfrm>
                <a:off x="3476625" y="1238250"/>
                <a:ext cx="236538" cy="20637"/>
              </a:xfrm>
              <a:prstGeom prst="rect">
                <a:avLst/>
              </a:prstGeom>
              <a:solidFill>
                <a:srgbClr val="004A8F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7" name="Google Shape;87;p1"/>
              <p:cNvSpPr/>
              <p:nvPr/>
            </p:nvSpPr>
            <p:spPr>
              <a:xfrm>
                <a:off x="3476625" y="1325563"/>
                <a:ext cx="173038" cy="20637"/>
              </a:xfrm>
              <a:prstGeom prst="rect">
                <a:avLst/>
              </a:prstGeom>
              <a:solidFill>
                <a:srgbClr val="004A8F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88" name="Google Shape;88;p1"/>
              <p:cNvGrpSpPr/>
              <p:nvPr/>
            </p:nvGrpSpPr>
            <p:grpSpPr>
              <a:xfrm>
                <a:off x="3355975" y="954088"/>
                <a:ext cx="733426" cy="661987"/>
                <a:chOff x="3355975" y="954088"/>
                <a:chExt cx="733426" cy="661987"/>
              </a:xfrm>
            </p:grpSpPr>
            <p:sp>
              <p:nvSpPr>
                <p:cNvPr id="89" name="Google Shape;89;p1"/>
                <p:cNvSpPr/>
                <p:nvPr/>
              </p:nvSpPr>
              <p:spPr>
                <a:xfrm>
                  <a:off x="3355975" y="954088"/>
                  <a:ext cx="534988" cy="6619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7" h="417" extrusionOk="0">
                      <a:moveTo>
                        <a:pt x="312" y="392"/>
                      </a:moveTo>
                      <a:lnTo>
                        <a:pt x="25" y="392"/>
                      </a:lnTo>
                      <a:lnTo>
                        <a:pt x="25" y="101"/>
                      </a:lnTo>
                      <a:lnTo>
                        <a:pt x="100" y="101"/>
                      </a:lnTo>
                      <a:lnTo>
                        <a:pt x="100" y="26"/>
                      </a:lnTo>
                      <a:lnTo>
                        <a:pt x="312" y="26"/>
                      </a:lnTo>
                      <a:lnTo>
                        <a:pt x="312" y="134"/>
                      </a:lnTo>
                      <a:lnTo>
                        <a:pt x="337" y="108"/>
                      </a:lnTo>
                      <a:lnTo>
                        <a:pt x="337" y="0"/>
                      </a:lnTo>
                      <a:lnTo>
                        <a:pt x="89" y="0"/>
                      </a:lnTo>
                      <a:lnTo>
                        <a:pt x="0" y="89"/>
                      </a:lnTo>
                      <a:lnTo>
                        <a:pt x="0" y="417"/>
                      </a:lnTo>
                      <a:lnTo>
                        <a:pt x="337" y="417"/>
                      </a:lnTo>
                      <a:lnTo>
                        <a:pt x="337" y="286"/>
                      </a:lnTo>
                      <a:lnTo>
                        <a:pt x="312" y="312"/>
                      </a:lnTo>
                      <a:lnTo>
                        <a:pt x="312" y="392"/>
                      </a:lnTo>
                      <a:close/>
                      <a:moveTo>
                        <a:pt x="37" y="88"/>
                      </a:moveTo>
                      <a:lnTo>
                        <a:pt x="88" y="37"/>
                      </a:lnTo>
                      <a:lnTo>
                        <a:pt x="88" y="88"/>
                      </a:lnTo>
                      <a:lnTo>
                        <a:pt x="37" y="88"/>
                      </a:lnTo>
                      <a:close/>
                    </a:path>
                  </a:pathLst>
                </a:custGeom>
                <a:solidFill>
                  <a:srgbClr val="004A8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0" name="Google Shape;90;p1"/>
                <p:cNvSpPr/>
                <p:nvPr/>
              </p:nvSpPr>
              <p:spPr>
                <a:xfrm>
                  <a:off x="3659188" y="1069975"/>
                  <a:ext cx="430213" cy="4302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1" h="271" extrusionOk="0">
                      <a:moveTo>
                        <a:pt x="146" y="35"/>
                      </a:moveTo>
                      <a:lnTo>
                        <a:pt x="121" y="61"/>
                      </a:lnTo>
                      <a:lnTo>
                        <a:pt x="26" y="156"/>
                      </a:lnTo>
                      <a:lnTo>
                        <a:pt x="0" y="271"/>
                      </a:lnTo>
                      <a:lnTo>
                        <a:pt x="115" y="245"/>
                      </a:lnTo>
                      <a:lnTo>
                        <a:pt x="121" y="239"/>
                      </a:lnTo>
                      <a:lnTo>
                        <a:pt x="146" y="213"/>
                      </a:lnTo>
                      <a:lnTo>
                        <a:pt x="271" y="89"/>
                      </a:lnTo>
                      <a:lnTo>
                        <a:pt x="182" y="0"/>
                      </a:lnTo>
                      <a:lnTo>
                        <a:pt x="146" y="35"/>
                      </a:lnTo>
                      <a:close/>
                      <a:moveTo>
                        <a:pt x="226" y="68"/>
                      </a:moveTo>
                      <a:lnTo>
                        <a:pt x="87" y="207"/>
                      </a:lnTo>
                      <a:lnTo>
                        <a:pt x="67" y="187"/>
                      </a:lnTo>
                      <a:lnTo>
                        <a:pt x="206" y="48"/>
                      </a:lnTo>
                      <a:lnTo>
                        <a:pt x="226" y="68"/>
                      </a:lnTo>
                      <a:close/>
                      <a:moveTo>
                        <a:pt x="61" y="181"/>
                      </a:moveTo>
                      <a:lnTo>
                        <a:pt x="43" y="163"/>
                      </a:lnTo>
                      <a:lnTo>
                        <a:pt x="182" y="24"/>
                      </a:lnTo>
                      <a:lnTo>
                        <a:pt x="199" y="42"/>
                      </a:lnTo>
                      <a:lnTo>
                        <a:pt x="61" y="181"/>
                      </a:lnTo>
                      <a:close/>
                      <a:moveTo>
                        <a:pt x="55" y="187"/>
                      </a:moveTo>
                      <a:lnTo>
                        <a:pt x="55" y="187"/>
                      </a:lnTo>
                      <a:lnTo>
                        <a:pt x="87" y="219"/>
                      </a:lnTo>
                      <a:lnTo>
                        <a:pt x="87" y="219"/>
                      </a:lnTo>
                      <a:lnTo>
                        <a:pt x="98" y="230"/>
                      </a:lnTo>
                      <a:lnTo>
                        <a:pt x="56" y="240"/>
                      </a:lnTo>
                      <a:lnTo>
                        <a:pt x="30" y="215"/>
                      </a:lnTo>
                      <a:lnTo>
                        <a:pt x="40" y="172"/>
                      </a:lnTo>
                      <a:lnTo>
                        <a:pt x="55" y="187"/>
                      </a:lnTo>
                      <a:close/>
                      <a:moveTo>
                        <a:pt x="107" y="227"/>
                      </a:moveTo>
                      <a:lnTo>
                        <a:pt x="93" y="213"/>
                      </a:lnTo>
                      <a:lnTo>
                        <a:pt x="232" y="75"/>
                      </a:lnTo>
                      <a:lnTo>
                        <a:pt x="246" y="89"/>
                      </a:lnTo>
                      <a:lnTo>
                        <a:pt x="107" y="227"/>
                      </a:lnTo>
                      <a:close/>
                    </a:path>
                  </a:pathLst>
                </a:custGeom>
                <a:solidFill>
                  <a:srgbClr val="004A8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sp>
        <p:nvSpPr>
          <p:cNvPr id="91" name="Google Shape;91;p1"/>
          <p:cNvSpPr txBox="1">
            <a:spLocks noGrp="1"/>
          </p:cNvSpPr>
          <p:nvPr>
            <p:ph type="body" idx="1"/>
          </p:nvPr>
        </p:nvSpPr>
        <p:spPr>
          <a:xfrm>
            <a:off x="5181600" y="2770116"/>
            <a:ext cx="6762750" cy="14884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3400"/>
              <a:buNone/>
            </a:pPr>
            <a:endParaRPr/>
          </a:p>
        </p:txBody>
      </p:sp>
      <p:sp>
        <p:nvSpPr>
          <p:cNvPr id="92" name="Google Shape;92;p1"/>
          <p:cNvSpPr txBox="1">
            <a:spLocks noGrp="1"/>
          </p:cNvSpPr>
          <p:nvPr>
            <p:ph type="body" idx="2"/>
          </p:nvPr>
        </p:nvSpPr>
        <p:spPr>
          <a:xfrm>
            <a:off x="233362" y="4400550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 dirty="0"/>
          </a:p>
        </p:txBody>
      </p:sp>
      <p:sp>
        <p:nvSpPr>
          <p:cNvPr id="93" name="Google Shape;93;p1"/>
          <p:cNvSpPr txBox="1">
            <a:spLocks noGrp="1"/>
          </p:cNvSpPr>
          <p:nvPr>
            <p:ph type="body" idx="3"/>
          </p:nvPr>
        </p:nvSpPr>
        <p:spPr>
          <a:xfrm>
            <a:off x="233362" y="489045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/>
          </a:p>
        </p:txBody>
      </p:sp>
      <p:sp>
        <p:nvSpPr>
          <p:cNvPr id="94" name="Google Shape;94;p1"/>
          <p:cNvSpPr txBox="1">
            <a:spLocks noGrp="1"/>
          </p:cNvSpPr>
          <p:nvPr>
            <p:ph type="body" idx="4"/>
          </p:nvPr>
        </p:nvSpPr>
        <p:spPr>
          <a:xfrm>
            <a:off x="233362" y="538432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/>
          </a:p>
        </p:txBody>
      </p:sp>
      <p:sp>
        <p:nvSpPr>
          <p:cNvPr id="95" name="Google Shape;95;p1"/>
          <p:cNvSpPr txBox="1">
            <a:spLocks noGrp="1"/>
          </p:cNvSpPr>
          <p:nvPr>
            <p:ph type="body" idx="5"/>
          </p:nvPr>
        </p:nvSpPr>
        <p:spPr>
          <a:xfrm>
            <a:off x="233362" y="637586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/>
          </a:p>
        </p:txBody>
      </p:sp>
      <p:sp>
        <p:nvSpPr>
          <p:cNvPr id="96" name="Google Shape;96;p1"/>
          <p:cNvSpPr txBox="1">
            <a:spLocks noGrp="1"/>
          </p:cNvSpPr>
          <p:nvPr>
            <p:ph type="body" idx="6"/>
          </p:nvPr>
        </p:nvSpPr>
        <p:spPr>
          <a:xfrm>
            <a:off x="233362" y="587819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/>
          </a:p>
        </p:txBody>
      </p:sp>
      <p:grpSp>
        <p:nvGrpSpPr>
          <p:cNvPr id="97" name="Google Shape;97;p1"/>
          <p:cNvGrpSpPr/>
          <p:nvPr/>
        </p:nvGrpSpPr>
        <p:grpSpPr>
          <a:xfrm>
            <a:off x="4785784" y="4888498"/>
            <a:ext cx="510151" cy="440620"/>
            <a:chOff x="4737915" y="5042543"/>
            <a:chExt cx="605871" cy="523294"/>
          </a:xfrm>
        </p:grpSpPr>
        <p:sp>
          <p:nvSpPr>
            <p:cNvPr id="98" name="Google Shape;98;p1"/>
            <p:cNvSpPr/>
            <p:nvPr/>
          </p:nvSpPr>
          <p:spPr>
            <a:xfrm>
              <a:off x="4737915" y="5042543"/>
              <a:ext cx="605871" cy="523294"/>
            </a:xfrm>
            <a:prstGeom prst="rect">
              <a:avLst/>
            </a:prstGeom>
            <a:solidFill>
              <a:srgbClr val="BCBCB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99" name="Google Shape;99;p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4784405" y="5066925"/>
              <a:ext cx="462161" cy="473951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"/>
          <p:cNvSpPr txBox="1">
            <a:spLocks noGrp="1"/>
          </p:cNvSpPr>
          <p:nvPr>
            <p:ph type="body" idx="1"/>
          </p:nvPr>
        </p:nvSpPr>
        <p:spPr>
          <a:xfrm>
            <a:off x="2975162" y="1025256"/>
            <a:ext cx="862862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fa-IR"/>
              <a:t>3</a:t>
            </a:r>
            <a:endParaRPr/>
          </a:p>
        </p:txBody>
      </p:sp>
      <p:sp>
        <p:nvSpPr>
          <p:cNvPr id="105" name="Google Shape;105;p2"/>
          <p:cNvSpPr txBox="1">
            <a:spLocks noGrp="1"/>
          </p:cNvSpPr>
          <p:nvPr>
            <p:ph type="body" idx="2"/>
          </p:nvPr>
        </p:nvSpPr>
        <p:spPr>
          <a:xfrm>
            <a:off x="2975160" y="2077241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fa-IR"/>
              <a:t>4</a:t>
            </a:r>
            <a:endParaRPr/>
          </a:p>
        </p:txBody>
      </p:sp>
      <p:sp>
        <p:nvSpPr>
          <p:cNvPr id="106" name="Google Shape;106;p2"/>
          <p:cNvSpPr txBox="1">
            <a:spLocks noGrp="1"/>
          </p:cNvSpPr>
          <p:nvPr>
            <p:ph type="body" idx="3"/>
          </p:nvPr>
        </p:nvSpPr>
        <p:spPr>
          <a:xfrm>
            <a:off x="2975160" y="3128268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fa-IR"/>
              <a:t>5</a:t>
            </a:r>
            <a:endParaRPr/>
          </a:p>
        </p:txBody>
      </p:sp>
      <p:sp>
        <p:nvSpPr>
          <p:cNvPr id="107" name="Google Shape;107;p2"/>
          <p:cNvSpPr txBox="1">
            <a:spLocks noGrp="1"/>
          </p:cNvSpPr>
          <p:nvPr>
            <p:ph type="body" idx="4"/>
          </p:nvPr>
        </p:nvSpPr>
        <p:spPr>
          <a:xfrm>
            <a:off x="2975160" y="4091528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fa-IR"/>
              <a:t>6</a:t>
            </a:r>
            <a:endParaRPr/>
          </a:p>
        </p:txBody>
      </p:sp>
      <p:sp>
        <p:nvSpPr>
          <p:cNvPr id="108" name="Google Shape;108;p2"/>
          <p:cNvSpPr txBox="1">
            <a:spLocks noGrp="1"/>
          </p:cNvSpPr>
          <p:nvPr>
            <p:ph type="body" idx="5"/>
          </p:nvPr>
        </p:nvSpPr>
        <p:spPr>
          <a:xfrm>
            <a:off x="2975160" y="5140640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fa-IR"/>
              <a:t>7</a:t>
            </a:r>
            <a:endParaRPr/>
          </a:p>
        </p:txBody>
      </p:sp>
      <p:sp>
        <p:nvSpPr>
          <p:cNvPr id="109" name="Google Shape;109;p2"/>
          <p:cNvSpPr/>
          <p:nvPr/>
        </p:nvSpPr>
        <p:spPr>
          <a:xfrm>
            <a:off x="8691859" y="1160201"/>
            <a:ext cx="256046" cy="243545"/>
          </a:xfrm>
          <a:prstGeom prst="ellipse">
            <a:avLst/>
          </a:prstGeom>
          <a:solidFill>
            <a:srgbClr val="004A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2"/>
          <p:cNvSpPr txBox="1"/>
          <p:nvPr/>
        </p:nvSpPr>
        <p:spPr>
          <a:xfrm>
            <a:off x="4065776" y="1064992"/>
            <a:ext cx="4468920" cy="433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400"/>
              <a:buFont typeface="Arial"/>
              <a:buNone/>
            </a:pPr>
            <a:r>
              <a:rPr lang="fa-IR" sz="2400" b="1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rPr>
              <a:t>مقدمه و سابقه پژوهش</a:t>
            </a:r>
            <a:endParaRPr sz="2400" b="1" i="0" u="none" strike="noStrike" cap="none">
              <a:solidFill>
                <a:srgbClr val="004A8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2"/>
          <p:cNvSpPr txBox="1"/>
          <p:nvPr/>
        </p:nvSpPr>
        <p:spPr>
          <a:xfrm>
            <a:off x="4065776" y="2116817"/>
            <a:ext cx="4468920" cy="433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sz="2400" b="1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rPr>
              <a:t>بخش دوم</a:t>
            </a:r>
            <a:endParaRPr/>
          </a:p>
        </p:txBody>
      </p:sp>
      <p:sp>
        <p:nvSpPr>
          <p:cNvPr id="112" name="Google Shape;112;p2"/>
          <p:cNvSpPr txBox="1"/>
          <p:nvPr/>
        </p:nvSpPr>
        <p:spPr>
          <a:xfrm>
            <a:off x="4065776" y="3160571"/>
            <a:ext cx="4468920" cy="433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sz="2400" b="1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rPr>
              <a:t>بخش سوم</a:t>
            </a:r>
            <a:endParaRPr/>
          </a:p>
        </p:txBody>
      </p:sp>
      <p:sp>
        <p:nvSpPr>
          <p:cNvPr id="113" name="Google Shape;113;p2"/>
          <p:cNvSpPr txBox="1"/>
          <p:nvPr/>
        </p:nvSpPr>
        <p:spPr>
          <a:xfrm>
            <a:off x="4065776" y="4123805"/>
            <a:ext cx="4468920" cy="433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sz="2400" b="1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rPr>
              <a:t>بخش چهارم</a:t>
            </a:r>
            <a:endParaRPr/>
          </a:p>
        </p:txBody>
      </p:sp>
      <p:sp>
        <p:nvSpPr>
          <p:cNvPr id="114" name="Google Shape;114;p2"/>
          <p:cNvSpPr txBox="1"/>
          <p:nvPr/>
        </p:nvSpPr>
        <p:spPr>
          <a:xfrm>
            <a:off x="4065776" y="5172437"/>
            <a:ext cx="4468920" cy="433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sz="2400" b="1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rPr>
              <a:t>جمع‌بندی و پیشنهادات</a:t>
            </a:r>
            <a:endParaRPr/>
          </a:p>
        </p:txBody>
      </p:sp>
      <p:cxnSp>
        <p:nvCxnSpPr>
          <p:cNvPr id="115" name="Google Shape;115;p2"/>
          <p:cNvCxnSpPr/>
          <p:nvPr/>
        </p:nvCxnSpPr>
        <p:spPr>
          <a:xfrm>
            <a:off x="3908612" y="1025256"/>
            <a:ext cx="0" cy="440620"/>
          </a:xfrm>
          <a:prstGeom prst="straightConnector1">
            <a:avLst/>
          </a:prstGeom>
          <a:solidFill>
            <a:srgbClr val="004A8F"/>
          </a:solidFill>
          <a:ln w="38100" cap="flat" cmpd="sng">
            <a:solidFill>
              <a:srgbClr val="004A8F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6" name="Google Shape;116;p2"/>
          <p:cNvCxnSpPr/>
          <p:nvPr/>
        </p:nvCxnSpPr>
        <p:spPr>
          <a:xfrm>
            <a:off x="3908612" y="2077241"/>
            <a:ext cx="0" cy="440620"/>
          </a:xfrm>
          <a:prstGeom prst="straightConnector1">
            <a:avLst/>
          </a:prstGeom>
          <a:solidFill>
            <a:srgbClr val="004A8F"/>
          </a:solidFill>
          <a:ln w="38100" cap="flat" cmpd="sng">
            <a:solidFill>
              <a:srgbClr val="004A8F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7" name="Google Shape;117;p2"/>
          <p:cNvCxnSpPr/>
          <p:nvPr/>
        </p:nvCxnSpPr>
        <p:spPr>
          <a:xfrm>
            <a:off x="3908612" y="3128268"/>
            <a:ext cx="0" cy="440620"/>
          </a:xfrm>
          <a:prstGeom prst="straightConnector1">
            <a:avLst/>
          </a:prstGeom>
          <a:solidFill>
            <a:srgbClr val="004A8F"/>
          </a:solidFill>
          <a:ln w="38100" cap="flat" cmpd="sng">
            <a:solidFill>
              <a:srgbClr val="004A8F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8" name="Google Shape;118;p2"/>
          <p:cNvCxnSpPr/>
          <p:nvPr/>
        </p:nvCxnSpPr>
        <p:spPr>
          <a:xfrm>
            <a:off x="3908612" y="4091528"/>
            <a:ext cx="0" cy="440620"/>
          </a:xfrm>
          <a:prstGeom prst="straightConnector1">
            <a:avLst/>
          </a:prstGeom>
          <a:solidFill>
            <a:srgbClr val="004A8F"/>
          </a:solidFill>
          <a:ln w="38100" cap="flat" cmpd="sng">
            <a:solidFill>
              <a:srgbClr val="004A8F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9" name="Google Shape;119;p2"/>
          <p:cNvCxnSpPr/>
          <p:nvPr/>
        </p:nvCxnSpPr>
        <p:spPr>
          <a:xfrm>
            <a:off x="3908612" y="5140640"/>
            <a:ext cx="0" cy="440620"/>
          </a:xfrm>
          <a:prstGeom prst="straightConnector1">
            <a:avLst/>
          </a:prstGeom>
          <a:solidFill>
            <a:srgbClr val="004A8F"/>
          </a:solidFill>
          <a:ln w="38100" cap="flat" cmpd="sng">
            <a:solidFill>
              <a:srgbClr val="004A8F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20" name="Google Shape;120;p2"/>
          <p:cNvSpPr/>
          <p:nvPr/>
        </p:nvSpPr>
        <p:spPr>
          <a:xfrm>
            <a:off x="8691859" y="2212026"/>
            <a:ext cx="256046" cy="243545"/>
          </a:xfrm>
          <a:prstGeom prst="ellipse">
            <a:avLst/>
          </a:prstGeom>
          <a:solidFill>
            <a:srgbClr val="004A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2"/>
          <p:cNvSpPr/>
          <p:nvPr/>
        </p:nvSpPr>
        <p:spPr>
          <a:xfrm>
            <a:off x="8691859" y="3255780"/>
            <a:ext cx="256046" cy="243545"/>
          </a:xfrm>
          <a:prstGeom prst="ellipse">
            <a:avLst/>
          </a:prstGeom>
          <a:solidFill>
            <a:srgbClr val="004A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2"/>
          <p:cNvSpPr/>
          <p:nvPr/>
        </p:nvSpPr>
        <p:spPr>
          <a:xfrm>
            <a:off x="8691859" y="4219014"/>
            <a:ext cx="256046" cy="243545"/>
          </a:xfrm>
          <a:prstGeom prst="ellipse">
            <a:avLst/>
          </a:prstGeom>
          <a:solidFill>
            <a:srgbClr val="004A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2"/>
          <p:cNvSpPr/>
          <p:nvPr/>
        </p:nvSpPr>
        <p:spPr>
          <a:xfrm>
            <a:off x="8691859" y="5239177"/>
            <a:ext cx="256046" cy="243545"/>
          </a:xfrm>
          <a:prstGeom prst="ellipse">
            <a:avLst/>
          </a:prstGeom>
          <a:solidFill>
            <a:srgbClr val="004A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"/>
          <p:cNvSpPr txBox="1">
            <a:spLocks noGrp="1"/>
          </p:cNvSpPr>
          <p:nvPr>
            <p:ph type="body" idx="1"/>
          </p:nvPr>
        </p:nvSpPr>
        <p:spPr>
          <a:xfrm>
            <a:off x="743837" y="2046551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endParaRPr/>
          </a:p>
        </p:txBody>
      </p:sp>
      <p:sp>
        <p:nvSpPr>
          <p:cNvPr id="129" name="Google Shape;129;p3"/>
          <p:cNvSpPr txBox="1">
            <a:spLocks noGrp="1"/>
          </p:cNvSpPr>
          <p:nvPr>
            <p:ph type="body" idx="2"/>
          </p:nvPr>
        </p:nvSpPr>
        <p:spPr>
          <a:xfrm>
            <a:off x="723900" y="1204200"/>
            <a:ext cx="10787065" cy="690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800"/>
              <a:buNone/>
            </a:pPr>
            <a:endParaRPr/>
          </a:p>
        </p:txBody>
      </p:sp>
      <p:sp>
        <p:nvSpPr>
          <p:cNvPr id="130" name="Google Shape;130;p3"/>
          <p:cNvSpPr txBox="1">
            <a:spLocks noGrp="1"/>
          </p:cNvSpPr>
          <p:nvPr>
            <p:ph type="body" idx="3"/>
          </p:nvPr>
        </p:nvSpPr>
        <p:spPr>
          <a:xfrm>
            <a:off x="6269638" y="2046548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endParaRPr/>
          </a:p>
        </p:txBody>
      </p:sp>
      <p:sp>
        <p:nvSpPr>
          <p:cNvPr id="131" name="Google Shape;131;p3"/>
          <p:cNvSpPr txBox="1">
            <a:spLocks noGrp="1"/>
          </p:cNvSpPr>
          <p:nvPr>
            <p:ph type="sldNum" idx="12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/>
              <a:t>3</a:t>
            </a:r>
            <a:endParaRPr/>
          </a:p>
        </p:txBody>
      </p:sp>
      <p:sp>
        <p:nvSpPr>
          <p:cNvPr id="132" name="Google Shape;132;p3"/>
          <p:cNvSpPr txBox="1">
            <a:spLocks noGrp="1"/>
          </p:cNvSpPr>
          <p:nvPr>
            <p:ph type="body" idx="4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</a:pPr>
            <a:endParaRPr/>
          </a:p>
        </p:txBody>
      </p:sp>
      <p:grpSp>
        <p:nvGrpSpPr>
          <p:cNvPr id="133" name="Google Shape;133;p3"/>
          <p:cNvGrpSpPr/>
          <p:nvPr/>
        </p:nvGrpSpPr>
        <p:grpSpPr>
          <a:xfrm>
            <a:off x="1732242" y="6224838"/>
            <a:ext cx="9375096" cy="484867"/>
            <a:chOff x="1743170" y="6234279"/>
            <a:chExt cx="9375096" cy="484867"/>
          </a:xfrm>
        </p:grpSpPr>
        <p:sp>
          <p:nvSpPr>
            <p:cNvPr id="134" name="Google Shape;134;p3"/>
            <p:cNvSpPr/>
            <p:nvPr/>
          </p:nvSpPr>
          <p:spPr>
            <a:xfrm rot="10800000">
              <a:off x="9210266" y="6235983"/>
              <a:ext cx="1908000" cy="465282"/>
            </a:xfrm>
            <a:prstGeom prst="chevron">
              <a:avLst>
                <a:gd name="adj" fmla="val 50000"/>
              </a:avLst>
            </a:prstGeom>
            <a:solidFill>
              <a:srgbClr val="F2F2F2"/>
            </a:solidFill>
            <a:ln w="28575" cap="flat" cmpd="sng">
              <a:solidFill>
                <a:srgbClr val="00206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" name="Google Shape;135;p3"/>
            <p:cNvSpPr txBox="1"/>
            <p:nvPr/>
          </p:nvSpPr>
          <p:spPr>
            <a:xfrm>
              <a:off x="9287811" y="6314736"/>
              <a:ext cx="1594285" cy="29238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1300" b="1" i="0" u="none" strike="noStrike" cap="none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rPr>
                <a:t>مقدمه و سابقه پژوهش</a:t>
              </a:r>
              <a:endParaRPr sz="1300" b="1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36" name="Google Shape;136;p3"/>
            <p:cNvGrpSpPr/>
            <p:nvPr/>
          </p:nvGrpSpPr>
          <p:grpSpPr>
            <a:xfrm>
              <a:off x="1743170" y="6245276"/>
              <a:ext cx="2195033" cy="465282"/>
              <a:chOff x="1625600" y="6249774"/>
              <a:chExt cx="2195033" cy="465282"/>
            </a:xfrm>
          </p:grpSpPr>
          <p:sp>
            <p:nvSpPr>
              <p:cNvPr id="137" name="Google Shape;137;p3"/>
              <p:cNvSpPr/>
              <p:nvPr/>
            </p:nvSpPr>
            <p:spPr>
              <a:xfrm rot="10800000">
                <a:off x="1625600" y="6249774"/>
                <a:ext cx="2195033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8" name="Google Shape;138;p3"/>
              <p:cNvSpPr txBox="1"/>
              <p:nvPr/>
            </p:nvSpPr>
            <p:spPr>
              <a:xfrm>
                <a:off x="1912632" y="6336760"/>
                <a:ext cx="1675733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جمع‌بندی و پیشنهادات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39" name="Google Shape;139;p3"/>
            <p:cNvGrpSpPr/>
            <p:nvPr/>
          </p:nvGrpSpPr>
          <p:grpSpPr>
            <a:xfrm>
              <a:off x="7417308" y="6234279"/>
              <a:ext cx="1908000" cy="465282"/>
              <a:chOff x="7366508" y="6242708"/>
              <a:chExt cx="1908000" cy="465282"/>
            </a:xfrm>
          </p:grpSpPr>
          <p:sp>
            <p:nvSpPr>
              <p:cNvPr id="140" name="Google Shape;140;p3"/>
              <p:cNvSpPr/>
              <p:nvPr/>
            </p:nvSpPr>
            <p:spPr>
              <a:xfrm rot="10800000">
                <a:off x="7366508" y="6242708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1" name="Google Shape;141;p3"/>
              <p:cNvSpPr txBox="1"/>
              <p:nvPr/>
            </p:nvSpPr>
            <p:spPr>
              <a:xfrm>
                <a:off x="7602677" y="6341045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دوم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42" name="Google Shape;142;p3"/>
            <p:cNvSpPr/>
            <p:nvPr/>
          </p:nvSpPr>
          <p:spPr>
            <a:xfrm rot="10800000">
              <a:off x="5612250" y="6245275"/>
              <a:ext cx="1908000" cy="465282"/>
            </a:xfrm>
            <a:prstGeom prst="chevron">
              <a:avLst>
                <a:gd name="adj" fmla="val 50000"/>
              </a:avLst>
            </a:prstGeom>
            <a:solidFill>
              <a:srgbClr val="333F50"/>
            </a:solidFill>
            <a:ln w="28575" cap="flat" cmpd="sng">
              <a:solidFill>
                <a:srgbClr val="00206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43" name="Google Shape;143;p3"/>
            <p:cNvGrpSpPr/>
            <p:nvPr/>
          </p:nvGrpSpPr>
          <p:grpSpPr>
            <a:xfrm>
              <a:off x="3826721" y="6253864"/>
              <a:ext cx="1908000" cy="465282"/>
              <a:chOff x="3750521" y="6249774"/>
              <a:chExt cx="1908000" cy="465282"/>
            </a:xfrm>
          </p:grpSpPr>
          <p:sp>
            <p:nvSpPr>
              <p:cNvPr id="144" name="Google Shape;144;p3"/>
              <p:cNvSpPr/>
              <p:nvPr/>
            </p:nvSpPr>
            <p:spPr>
              <a:xfrm rot="10800000">
                <a:off x="3750521" y="6249774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5" name="Google Shape;145;p3"/>
              <p:cNvSpPr txBox="1"/>
              <p:nvPr/>
            </p:nvSpPr>
            <p:spPr>
              <a:xfrm>
                <a:off x="3983131" y="6328525"/>
                <a:ext cx="1435661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چهارم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146" name="Google Shape;146;p3"/>
          <p:cNvSpPr txBox="1"/>
          <p:nvPr/>
        </p:nvSpPr>
        <p:spPr>
          <a:xfrm>
            <a:off x="7653477" y="6332616"/>
            <a:ext cx="1435661" cy="307777"/>
          </a:xfrm>
          <a:prstGeom prst="rect">
            <a:avLst/>
          </a:prstGeom>
          <a:solidFill>
            <a:srgbClr val="333F50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400" b="1" i="0" u="none" strike="noStrike" cap="non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بخش دوم</a:t>
            </a:r>
            <a:endParaRPr sz="1400" b="1" i="0" u="none" strike="noStrike" cap="non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3"/>
          <p:cNvSpPr txBox="1"/>
          <p:nvPr/>
        </p:nvSpPr>
        <p:spPr>
          <a:xfrm>
            <a:off x="5826564" y="6322821"/>
            <a:ext cx="1435661" cy="307777"/>
          </a:xfrm>
          <a:prstGeom prst="rect">
            <a:avLst/>
          </a:prstGeom>
          <a:solidFill>
            <a:srgbClr val="333F50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400" b="1" i="0" u="none" strike="noStrike" cap="non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بخش سوم</a:t>
            </a:r>
            <a:endParaRPr sz="1400" b="1" i="0" u="none" strike="noStrike" cap="non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4"/>
          <p:cNvSpPr txBox="1">
            <a:spLocks noGrp="1"/>
          </p:cNvSpPr>
          <p:nvPr>
            <p:ph type="sldNum" idx="12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/>
              <a:t>4</a:t>
            </a:r>
            <a:endParaRPr/>
          </a:p>
        </p:txBody>
      </p:sp>
      <p:sp>
        <p:nvSpPr>
          <p:cNvPr id="154" name="Google Shape;154;p4"/>
          <p:cNvSpPr txBox="1">
            <a:spLocks noGrp="1"/>
          </p:cNvSpPr>
          <p:nvPr>
            <p:ph type="body" idx="1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</a:pPr>
            <a:endParaRPr/>
          </a:p>
        </p:txBody>
      </p:sp>
      <p:sp>
        <p:nvSpPr>
          <p:cNvPr id="155" name="Google Shape;155;p4"/>
          <p:cNvSpPr txBox="1">
            <a:spLocks noGrp="1"/>
          </p:cNvSpPr>
          <p:nvPr>
            <p:ph type="body" idx="2"/>
          </p:nvPr>
        </p:nvSpPr>
        <p:spPr>
          <a:xfrm>
            <a:off x="733868" y="2021837"/>
            <a:ext cx="10724263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endParaRPr/>
          </a:p>
        </p:txBody>
      </p:sp>
      <p:sp>
        <p:nvSpPr>
          <p:cNvPr id="156" name="Google Shape;156;p4"/>
          <p:cNvSpPr txBox="1">
            <a:spLocks noGrp="1"/>
          </p:cNvSpPr>
          <p:nvPr>
            <p:ph type="body" idx="3"/>
          </p:nvPr>
        </p:nvSpPr>
        <p:spPr>
          <a:xfrm>
            <a:off x="743837" y="1215061"/>
            <a:ext cx="10763549" cy="690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800"/>
              <a:buNone/>
            </a:pPr>
            <a:endParaRPr/>
          </a:p>
        </p:txBody>
      </p:sp>
      <p:grpSp>
        <p:nvGrpSpPr>
          <p:cNvPr id="157" name="Google Shape;157;p4"/>
          <p:cNvGrpSpPr/>
          <p:nvPr/>
        </p:nvGrpSpPr>
        <p:grpSpPr>
          <a:xfrm>
            <a:off x="1727803" y="6235679"/>
            <a:ext cx="9402560" cy="483467"/>
            <a:chOff x="1727803" y="6235679"/>
            <a:chExt cx="9402560" cy="483467"/>
          </a:xfrm>
        </p:grpSpPr>
        <p:grpSp>
          <p:nvGrpSpPr>
            <p:cNvPr id="158" name="Google Shape;158;p4"/>
            <p:cNvGrpSpPr/>
            <p:nvPr/>
          </p:nvGrpSpPr>
          <p:grpSpPr>
            <a:xfrm>
              <a:off x="7421170" y="6235749"/>
              <a:ext cx="1908000" cy="465282"/>
              <a:chOff x="7356983" y="6233183"/>
              <a:chExt cx="1908000" cy="465282"/>
            </a:xfrm>
          </p:grpSpPr>
          <p:sp>
            <p:nvSpPr>
              <p:cNvPr id="159" name="Google Shape;159;p4"/>
              <p:cNvSpPr/>
              <p:nvPr/>
            </p:nvSpPr>
            <p:spPr>
              <a:xfrm rot="10800000">
                <a:off x="7356983" y="6233183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chemeClr val="accent1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0" name="Google Shape;160;p4"/>
              <p:cNvSpPr txBox="1"/>
              <p:nvPr/>
            </p:nvSpPr>
            <p:spPr>
              <a:xfrm>
                <a:off x="7583627" y="6341045"/>
                <a:ext cx="1435661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00206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دوم</a:t>
                </a:r>
                <a:endParaRPr sz="1400" b="1" i="0" u="none" strike="noStrike" cap="none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1" name="Google Shape;161;p4"/>
            <p:cNvGrpSpPr/>
            <p:nvPr/>
          </p:nvGrpSpPr>
          <p:grpSpPr>
            <a:xfrm>
              <a:off x="1727803" y="6244340"/>
              <a:ext cx="2195033" cy="465282"/>
              <a:chOff x="1625600" y="6240249"/>
              <a:chExt cx="2195033" cy="465282"/>
            </a:xfrm>
          </p:grpSpPr>
          <p:sp>
            <p:nvSpPr>
              <p:cNvPr id="162" name="Google Shape;162;p4"/>
              <p:cNvSpPr/>
              <p:nvPr/>
            </p:nvSpPr>
            <p:spPr>
              <a:xfrm rot="10800000">
                <a:off x="1625600" y="6240249"/>
                <a:ext cx="2195033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3" name="Google Shape;163;p4"/>
              <p:cNvSpPr txBox="1"/>
              <p:nvPr/>
            </p:nvSpPr>
            <p:spPr>
              <a:xfrm>
                <a:off x="1912632" y="6336760"/>
                <a:ext cx="1675733" cy="307777"/>
              </a:xfrm>
              <a:prstGeom prst="rect">
                <a:avLst/>
              </a:prstGeom>
              <a:solidFill>
                <a:srgbClr val="333F50"/>
              </a:solidFill>
              <a:ln w="9525" cap="flat" cmpd="sng">
                <a:solidFill>
                  <a:srgbClr val="333F5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جمع‌بندی و پیشنهادات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4" name="Google Shape;164;p4"/>
            <p:cNvGrpSpPr/>
            <p:nvPr/>
          </p:nvGrpSpPr>
          <p:grpSpPr>
            <a:xfrm>
              <a:off x="5602725" y="6245275"/>
              <a:ext cx="1908000" cy="465282"/>
              <a:chOff x="5526525" y="6249849"/>
              <a:chExt cx="1908000" cy="465282"/>
            </a:xfrm>
          </p:grpSpPr>
          <p:sp>
            <p:nvSpPr>
              <p:cNvPr id="165" name="Google Shape;165;p4"/>
              <p:cNvSpPr/>
              <p:nvPr/>
            </p:nvSpPr>
            <p:spPr>
              <a:xfrm rot="10800000">
                <a:off x="5526525" y="6249849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6" name="Google Shape;166;p4"/>
              <p:cNvSpPr txBox="1"/>
              <p:nvPr/>
            </p:nvSpPr>
            <p:spPr>
              <a:xfrm>
                <a:off x="5775778" y="6328601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 w="9525" cap="flat" cmpd="sng">
                <a:solidFill>
                  <a:srgbClr val="333F5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سوم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7" name="Google Shape;167;p4"/>
            <p:cNvGrpSpPr/>
            <p:nvPr/>
          </p:nvGrpSpPr>
          <p:grpSpPr>
            <a:xfrm>
              <a:off x="3807671" y="6253864"/>
              <a:ext cx="1908000" cy="465282"/>
              <a:chOff x="3731471" y="6249774"/>
              <a:chExt cx="1908000" cy="465282"/>
            </a:xfrm>
          </p:grpSpPr>
          <p:sp>
            <p:nvSpPr>
              <p:cNvPr id="168" name="Google Shape;168;p4"/>
              <p:cNvSpPr/>
              <p:nvPr/>
            </p:nvSpPr>
            <p:spPr>
              <a:xfrm rot="10800000">
                <a:off x="3731471" y="6249774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9" name="Google Shape;169;p4"/>
              <p:cNvSpPr txBox="1"/>
              <p:nvPr/>
            </p:nvSpPr>
            <p:spPr>
              <a:xfrm>
                <a:off x="3983131" y="6328525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چهارم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70" name="Google Shape;170;p4"/>
            <p:cNvSpPr/>
            <p:nvPr/>
          </p:nvSpPr>
          <p:spPr>
            <a:xfrm rot="10800000">
              <a:off x="9222363" y="6235679"/>
              <a:ext cx="1908000" cy="465282"/>
            </a:xfrm>
            <a:prstGeom prst="chevron">
              <a:avLst>
                <a:gd name="adj" fmla="val 50000"/>
              </a:avLst>
            </a:prstGeom>
            <a:solidFill>
              <a:srgbClr val="333F50"/>
            </a:solidFill>
            <a:ln w="28575" cap="flat" cmpd="sng">
              <a:solidFill>
                <a:srgbClr val="00206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1" name="Google Shape;171;p4"/>
            <p:cNvSpPr txBox="1"/>
            <p:nvPr/>
          </p:nvSpPr>
          <p:spPr>
            <a:xfrm>
              <a:off x="9274508" y="6327132"/>
              <a:ext cx="1594285" cy="29238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13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مقدمه و سابقه پژوهش</a:t>
              </a:r>
              <a:endParaRPr sz="13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5"/>
          <p:cNvSpPr txBox="1">
            <a:spLocks noGrp="1"/>
          </p:cNvSpPr>
          <p:nvPr>
            <p:ph type="sldNum" idx="12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/>
              <a:t>5</a:t>
            </a:r>
            <a:endParaRPr/>
          </a:p>
        </p:txBody>
      </p:sp>
      <p:sp>
        <p:nvSpPr>
          <p:cNvPr id="177" name="Google Shape;177;p5"/>
          <p:cNvSpPr txBox="1">
            <a:spLocks noGrp="1"/>
          </p:cNvSpPr>
          <p:nvPr>
            <p:ph type="body" idx="1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</a:pPr>
            <a:endParaRPr/>
          </a:p>
        </p:txBody>
      </p:sp>
      <p:sp>
        <p:nvSpPr>
          <p:cNvPr id="178" name="Google Shape;178;p5"/>
          <p:cNvSpPr txBox="1">
            <a:spLocks noGrp="1"/>
          </p:cNvSpPr>
          <p:nvPr>
            <p:ph type="body" idx="2"/>
          </p:nvPr>
        </p:nvSpPr>
        <p:spPr>
          <a:xfrm>
            <a:off x="733868" y="2021837"/>
            <a:ext cx="10724263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endParaRPr/>
          </a:p>
        </p:txBody>
      </p:sp>
      <p:sp>
        <p:nvSpPr>
          <p:cNvPr id="179" name="Google Shape;179;p5"/>
          <p:cNvSpPr txBox="1">
            <a:spLocks noGrp="1"/>
          </p:cNvSpPr>
          <p:nvPr>
            <p:ph type="body" idx="3"/>
          </p:nvPr>
        </p:nvSpPr>
        <p:spPr>
          <a:xfrm>
            <a:off x="743837" y="1215061"/>
            <a:ext cx="10763549" cy="690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800"/>
              <a:buNone/>
            </a:pPr>
            <a:endParaRPr/>
          </a:p>
        </p:txBody>
      </p:sp>
      <p:grpSp>
        <p:nvGrpSpPr>
          <p:cNvPr id="180" name="Google Shape;180;p5"/>
          <p:cNvGrpSpPr/>
          <p:nvPr/>
        </p:nvGrpSpPr>
        <p:grpSpPr>
          <a:xfrm>
            <a:off x="1741399" y="6234279"/>
            <a:ext cx="9388964" cy="472167"/>
            <a:chOff x="1741399" y="6234279"/>
            <a:chExt cx="9388964" cy="472167"/>
          </a:xfrm>
        </p:grpSpPr>
        <p:grpSp>
          <p:nvGrpSpPr>
            <p:cNvPr id="181" name="Google Shape;181;p5"/>
            <p:cNvGrpSpPr/>
            <p:nvPr/>
          </p:nvGrpSpPr>
          <p:grpSpPr>
            <a:xfrm>
              <a:off x="5622578" y="6240930"/>
              <a:ext cx="1908000" cy="465282"/>
              <a:chOff x="5536050" y="6249849"/>
              <a:chExt cx="1908000" cy="465282"/>
            </a:xfrm>
          </p:grpSpPr>
          <p:sp>
            <p:nvSpPr>
              <p:cNvPr id="182" name="Google Shape;182;p5"/>
              <p:cNvSpPr/>
              <p:nvPr/>
            </p:nvSpPr>
            <p:spPr>
              <a:xfrm rot="10800000">
                <a:off x="5536050" y="6249849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chemeClr val="accent1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3" name="Google Shape;183;p5"/>
              <p:cNvSpPr txBox="1"/>
              <p:nvPr/>
            </p:nvSpPr>
            <p:spPr>
              <a:xfrm>
                <a:off x="5775778" y="6328601"/>
                <a:ext cx="1435661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00206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سوم</a:t>
                </a:r>
                <a:endParaRPr sz="1400" b="1" i="0" u="none" strike="noStrike" cap="none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4" name="Google Shape;184;p5"/>
            <p:cNvGrpSpPr/>
            <p:nvPr/>
          </p:nvGrpSpPr>
          <p:grpSpPr>
            <a:xfrm>
              <a:off x="1741399" y="6240931"/>
              <a:ext cx="2195033" cy="465282"/>
              <a:chOff x="1625600" y="6249774"/>
              <a:chExt cx="2195033" cy="465282"/>
            </a:xfrm>
          </p:grpSpPr>
          <p:sp>
            <p:nvSpPr>
              <p:cNvPr id="185" name="Google Shape;185;p5"/>
              <p:cNvSpPr/>
              <p:nvPr/>
            </p:nvSpPr>
            <p:spPr>
              <a:xfrm rot="10800000">
                <a:off x="1625600" y="6249774"/>
                <a:ext cx="2195033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6" name="Google Shape;186;p5"/>
              <p:cNvSpPr txBox="1"/>
              <p:nvPr/>
            </p:nvSpPr>
            <p:spPr>
              <a:xfrm>
                <a:off x="1912632" y="6336760"/>
                <a:ext cx="1675733" cy="307777"/>
              </a:xfrm>
              <a:prstGeom prst="rect">
                <a:avLst/>
              </a:prstGeom>
              <a:solidFill>
                <a:srgbClr val="333F50"/>
              </a:solidFill>
              <a:ln w="9525" cap="flat" cmpd="sng">
                <a:solidFill>
                  <a:srgbClr val="333F5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جمع‌بندی و پیشنهادات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7" name="Google Shape;187;p5"/>
            <p:cNvGrpSpPr/>
            <p:nvPr/>
          </p:nvGrpSpPr>
          <p:grpSpPr>
            <a:xfrm>
              <a:off x="7417308" y="6234279"/>
              <a:ext cx="1908000" cy="465282"/>
              <a:chOff x="7366508" y="6242708"/>
              <a:chExt cx="1908000" cy="465282"/>
            </a:xfrm>
          </p:grpSpPr>
          <p:sp>
            <p:nvSpPr>
              <p:cNvPr id="188" name="Google Shape;188;p5"/>
              <p:cNvSpPr/>
              <p:nvPr/>
            </p:nvSpPr>
            <p:spPr>
              <a:xfrm rot="10800000">
                <a:off x="7366508" y="6242708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9" name="Google Shape;189;p5"/>
              <p:cNvSpPr txBox="1"/>
              <p:nvPr/>
            </p:nvSpPr>
            <p:spPr>
              <a:xfrm>
                <a:off x="7602677" y="6341045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دوم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90" name="Google Shape;190;p5"/>
            <p:cNvGrpSpPr/>
            <p:nvPr/>
          </p:nvGrpSpPr>
          <p:grpSpPr>
            <a:xfrm>
              <a:off x="3826721" y="6241164"/>
              <a:ext cx="1908000" cy="465282"/>
              <a:chOff x="3750521" y="6249774"/>
              <a:chExt cx="1908000" cy="465282"/>
            </a:xfrm>
          </p:grpSpPr>
          <p:sp>
            <p:nvSpPr>
              <p:cNvPr id="191" name="Google Shape;191;p5"/>
              <p:cNvSpPr/>
              <p:nvPr/>
            </p:nvSpPr>
            <p:spPr>
              <a:xfrm rot="10800000">
                <a:off x="3750521" y="6249774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2" name="Google Shape;192;p5"/>
              <p:cNvSpPr txBox="1"/>
              <p:nvPr/>
            </p:nvSpPr>
            <p:spPr>
              <a:xfrm>
                <a:off x="3983131" y="6328525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چهارم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93" name="Google Shape;193;p5"/>
            <p:cNvSpPr/>
            <p:nvPr/>
          </p:nvSpPr>
          <p:spPr>
            <a:xfrm rot="10800000">
              <a:off x="9222363" y="6235679"/>
              <a:ext cx="1908000" cy="465282"/>
            </a:xfrm>
            <a:prstGeom prst="chevron">
              <a:avLst>
                <a:gd name="adj" fmla="val 50000"/>
              </a:avLst>
            </a:prstGeom>
            <a:solidFill>
              <a:srgbClr val="333F50"/>
            </a:solidFill>
            <a:ln w="28575" cap="flat" cmpd="sng">
              <a:solidFill>
                <a:srgbClr val="00206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4" name="Google Shape;194;p5"/>
            <p:cNvSpPr txBox="1"/>
            <p:nvPr/>
          </p:nvSpPr>
          <p:spPr>
            <a:xfrm>
              <a:off x="9274508" y="6327132"/>
              <a:ext cx="1594285" cy="29238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13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مقدمه و سابقه پژوهش</a:t>
              </a:r>
              <a:endParaRPr sz="13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6"/>
          <p:cNvSpPr txBox="1">
            <a:spLocks noGrp="1"/>
          </p:cNvSpPr>
          <p:nvPr>
            <p:ph type="body" idx="1"/>
          </p:nvPr>
        </p:nvSpPr>
        <p:spPr>
          <a:xfrm>
            <a:off x="743837" y="2046551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endParaRPr/>
          </a:p>
        </p:txBody>
      </p:sp>
      <p:sp>
        <p:nvSpPr>
          <p:cNvPr id="200" name="Google Shape;200;p6"/>
          <p:cNvSpPr txBox="1">
            <a:spLocks noGrp="1"/>
          </p:cNvSpPr>
          <p:nvPr>
            <p:ph type="body" idx="2"/>
          </p:nvPr>
        </p:nvSpPr>
        <p:spPr>
          <a:xfrm>
            <a:off x="723900" y="1204200"/>
            <a:ext cx="10787065" cy="690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800"/>
              <a:buNone/>
            </a:pPr>
            <a:endParaRPr/>
          </a:p>
        </p:txBody>
      </p:sp>
      <p:sp>
        <p:nvSpPr>
          <p:cNvPr id="201" name="Google Shape;201;p6"/>
          <p:cNvSpPr txBox="1">
            <a:spLocks noGrp="1"/>
          </p:cNvSpPr>
          <p:nvPr>
            <p:ph type="body" idx="3"/>
          </p:nvPr>
        </p:nvSpPr>
        <p:spPr>
          <a:xfrm>
            <a:off x="6269638" y="2046548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endParaRPr/>
          </a:p>
        </p:txBody>
      </p:sp>
      <p:sp>
        <p:nvSpPr>
          <p:cNvPr id="202" name="Google Shape;202;p6"/>
          <p:cNvSpPr txBox="1">
            <a:spLocks noGrp="1"/>
          </p:cNvSpPr>
          <p:nvPr>
            <p:ph type="sldNum" idx="12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/>
              <a:t>6</a:t>
            </a:r>
            <a:endParaRPr/>
          </a:p>
        </p:txBody>
      </p:sp>
      <p:sp>
        <p:nvSpPr>
          <p:cNvPr id="203" name="Google Shape;203;p6"/>
          <p:cNvSpPr txBox="1">
            <a:spLocks noGrp="1"/>
          </p:cNvSpPr>
          <p:nvPr>
            <p:ph type="body" idx="4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</a:pPr>
            <a:endParaRPr/>
          </a:p>
        </p:txBody>
      </p:sp>
      <p:grpSp>
        <p:nvGrpSpPr>
          <p:cNvPr id="204" name="Google Shape;204;p6"/>
          <p:cNvGrpSpPr/>
          <p:nvPr/>
        </p:nvGrpSpPr>
        <p:grpSpPr>
          <a:xfrm>
            <a:off x="1727488" y="6226045"/>
            <a:ext cx="9402875" cy="484512"/>
            <a:chOff x="1727488" y="6226045"/>
            <a:chExt cx="9402875" cy="484512"/>
          </a:xfrm>
        </p:grpSpPr>
        <p:grpSp>
          <p:nvGrpSpPr>
            <p:cNvPr id="205" name="Google Shape;205;p6"/>
            <p:cNvGrpSpPr/>
            <p:nvPr/>
          </p:nvGrpSpPr>
          <p:grpSpPr>
            <a:xfrm>
              <a:off x="3814309" y="6234280"/>
              <a:ext cx="1908000" cy="465282"/>
              <a:chOff x="3750521" y="6249774"/>
              <a:chExt cx="1908000" cy="465282"/>
            </a:xfrm>
          </p:grpSpPr>
          <p:sp>
            <p:nvSpPr>
              <p:cNvPr id="206" name="Google Shape;206;p6"/>
              <p:cNvSpPr/>
              <p:nvPr/>
            </p:nvSpPr>
            <p:spPr>
              <a:xfrm rot="10800000">
                <a:off x="3750521" y="6249774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chemeClr val="accent1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7" name="Google Shape;207;p6"/>
              <p:cNvSpPr txBox="1"/>
              <p:nvPr/>
            </p:nvSpPr>
            <p:spPr>
              <a:xfrm>
                <a:off x="3983131" y="6328525"/>
                <a:ext cx="1435661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00206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چهارم</a:t>
                </a:r>
                <a:endParaRPr sz="1400" b="1" i="0" u="none" strike="noStrike" cap="none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08" name="Google Shape;208;p6"/>
            <p:cNvGrpSpPr/>
            <p:nvPr/>
          </p:nvGrpSpPr>
          <p:grpSpPr>
            <a:xfrm>
              <a:off x="1727488" y="6226045"/>
              <a:ext cx="2195033" cy="465282"/>
              <a:chOff x="1663700" y="6249774"/>
              <a:chExt cx="2195033" cy="465282"/>
            </a:xfrm>
          </p:grpSpPr>
          <p:sp>
            <p:nvSpPr>
              <p:cNvPr id="209" name="Google Shape;209;p6"/>
              <p:cNvSpPr/>
              <p:nvPr/>
            </p:nvSpPr>
            <p:spPr>
              <a:xfrm rot="10800000">
                <a:off x="1663700" y="6249774"/>
                <a:ext cx="2195033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0" name="Google Shape;210;p6"/>
              <p:cNvSpPr txBox="1"/>
              <p:nvPr/>
            </p:nvSpPr>
            <p:spPr>
              <a:xfrm>
                <a:off x="1912632" y="6336760"/>
                <a:ext cx="1675733" cy="307777"/>
              </a:xfrm>
              <a:prstGeom prst="rect">
                <a:avLst/>
              </a:prstGeom>
              <a:solidFill>
                <a:srgbClr val="333F50"/>
              </a:solidFill>
              <a:ln w="9525" cap="flat" cmpd="sng">
                <a:solidFill>
                  <a:srgbClr val="333F5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جمع‌بندی و پیشنهادات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11" name="Google Shape;211;p6"/>
            <p:cNvGrpSpPr/>
            <p:nvPr/>
          </p:nvGrpSpPr>
          <p:grpSpPr>
            <a:xfrm>
              <a:off x="7417308" y="6234279"/>
              <a:ext cx="1908000" cy="465282"/>
              <a:chOff x="7366508" y="6242708"/>
              <a:chExt cx="1908000" cy="465282"/>
            </a:xfrm>
          </p:grpSpPr>
          <p:sp>
            <p:nvSpPr>
              <p:cNvPr id="212" name="Google Shape;212;p6"/>
              <p:cNvSpPr/>
              <p:nvPr/>
            </p:nvSpPr>
            <p:spPr>
              <a:xfrm rot="10800000">
                <a:off x="7366508" y="6242708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3" name="Google Shape;213;p6"/>
              <p:cNvSpPr txBox="1"/>
              <p:nvPr/>
            </p:nvSpPr>
            <p:spPr>
              <a:xfrm>
                <a:off x="7602677" y="6341045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دوم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14" name="Google Shape;214;p6"/>
            <p:cNvGrpSpPr/>
            <p:nvPr/>
          </p:nvGrpSpPr>
          <p:grpSpPr>
            <a:xfrm>
              <a:off x="5612250" y="6245275"/>
              <a:ext cx="1908000" cy="465282"/>
              <a:chOff x="5536050" y="6249849"/>
              <a:chExt cx="1908000" cy="465282"/>
            </a:xfrm>
          </p:grpSpPr>
          <p:sp>
            <p:nvSpPr>
              <p:cNvPr id="215" name="Google Shape;215;p6"/>
              <p:cNvSpPr/>
              <p:nvPr/>
            </p:nvSpPr>
            <p:spPr>
              <a:xfrm rot="10800000">
                <a:off x="5536050" y="6249849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6" name="Google Shape;216;p6"/>
              <p:cNvSpPr txBox="1"/>
              <p:nvPr/>
            </p:nvSpPr>
            <p:spPr>
              <a:xfrm>
                <a:off x="5775778" y="6328601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 w="9525" cap="flat" cmpd="sng">
                <a:solidFill>
                  <a:srgbClr val="333F5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سوم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17" name="Google Shape;217;p6"/>
            <p:cNvSpPr/>
            <p:nvPr/>
          </p:nvSpPr>
          <p:spPr>
            <a:xfrm rot="10800000">
              <a:off x="9222363" y="6235679"/>
              <a:ext cx="1908000" cy="465282"/>
            </a:xfrm>
            <a:prstGeom prst="chevron">
              <a:avLst>
                <a:gd name="adj" fmla="val 50000"/>
              </a:avLst>
            </a:prstGeom>
            <a:solidFill>
              <a:srgbClr val="333F50"/>
            </a:solidFill>
            <a:ln w="28575" cap="flat" cmpd="sng">
              <a:solidFill>
                <a:srgbClr val="00206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" name="Google Shape;218;p6"/>
            <p:cNvSpPr txBox="1"/>
            <p:nvPr/>
          </p:nvSpPr>
          <p:spPr>
            <a:xfrm>
              <a:off x="9274508" y="6327132"/>
              <a:ext cx="1594285" cy="29238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13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مقدمه و سابقه پژوهش</a:t>
              </a:r>
              <a:endParaRPr sz="13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7"/>
          <p:cNvSpPr txBox="1">
            <a:spLocks noGrp="1"/>
          </p:cNvSpPr>
          <p:nvPr>
            <p:ph type="body" idx="1"/>
          </p:nvPr>
        </p:nvSpPr>
        <p:spPr>
          <a:xfrm>
            <a:off x="743837" y="2046551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endParaRPr/>
          </a:p>
        </p:txBody>
      </p:sp>
      <p:sp>
        <p:nvSpPr>
          <p:cNvPr id="224" name="Google Shape;224;p7"/>
          <p:cNvSpPr txBox="1">
            <a:spLocks noGrp="1"/>
          </p:cNvSpPr>
          <p:nvPr>
            <p:ph type="body" idx="2"/>
          </p:nvPr>
        </p:nvSpPr>
        <p:spPr>
          <a:xfrm>
            <a:off x="723900" y="1204200"/>
            <a:ext cx="10787065" cy="690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800"/>
              <a:buNone/>
            </a:pPr>
            <a:endParaRPr/>
          </a:p>
        </p:txBody>
      </p:sp>
      <p:sp>
        <p:nvSpPr>
          <p:cNvPr id="225" name="Google Shape;225;p7"/>
          <p:cNvSpPr txBox="1">
            <a:spLocks noGrp="1"/>
          </p:cNvSpPr>
          <p:nvPr>
            <p:ph type="body" idx="3"/>
          </p:nvPr>
        </p:nvSpPr>
        <p:spPr>
          <a:xfrm>
            <a:off x="6269638" y="2046548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endParaRPr/>
          </a:p>
        </p:txBody>
      </p:sp>
      <p:sp>
        <p:nvSpPr>
          <p:cNvPr id="226" name="Google Shape;226;p7"/>
          <p:cNvSpPr txBox="1">
            <a:spLocks noGrp="1"/>
          </p:cNvSpPr>
          <p:nvPr>
            <p:ph type="sldNum" idx="12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/>
              <a:t>7</a:t>
            </a:r>
            <a:endParaRPr/>
          </a:p>
        </p:txBody>
      </p:sp>
      <p:sp>
        <p:nvSpPr>
          <p:cNvPr id="227" name="Google Shape;227;p7"/>
          <p:cNvSpPr txBox="1">
            <a:spLocks noGrp="1"/>
          </p:cNvSpPr>
          <p:nvPr>
            <p:ph type="body" idx="4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</a:pPr>
            <a:endParaRPr/>
          </a:p>
        </p:txBody>
      </p:sp>
      <p:grpSp>
        <p:nvGrpSpPr>
          <p:cNvPr id="228" name="Google Shape;228;p7"/>
          <p:cNvGrpSpPr/>
          <p:nvPr/>
        </p:nvGrpSpPr>
        <p:grpSpPr>
          <a:xfrm>
            <a:off x="1746250" y="6224754"/>
            <a:ext cx="9384113" cy="489332"/>
            <a:chOff x="1746250" y="6234279"/>
            <a:chExt cx="9384113" cy="489332"/>
          </a:xfrm>
        </p:grpSpPr>
        <p:grpSp>
          <p:nvGrpSpPr>
            <p:cNvPr id="229" name="Google Shape;229;p7"/>
            <p:cNvGrpSpPr/>
            <p:nvPr/>
          </p:nvGrpSpPr>
          <p:grpSpPr>
            <a:xfrm>
              <a:off x="7417308" y="6234279"/>
              <a:ext cx="1908000" cy="465282"/>
              <a:chOff x="7366508" y="6242708"/>
              <a:chExt cx="1908000" cy="465282"/>
            </a:xfrm>
          </p:grpSpPr>
          <p:sp>
            <p:nvSpPr>
              <p:cNvPr id="230" name="Google Shape;230;p7"/>
              <p:cNvSpPr/>
              <p:nvPr/>
            </p:nvSpPr>
            <p:spPr>
              <a:xfrm rot="10800000">
                <a:off x="7366508" y="6242708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1" name="Google Shape;231;p7"/>
              <p:cNvSpPr txBox="1"/>
              <p:nvPr/>
            </p:nvSpPr>
            <p:spPr>
              <a:xfrm>
                <a:off x="7602677" y="6341045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دوم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2" name="Google Shape;232;p7"/>
            <p:cNvGrpSpPr/>
            <p:nvPr/>
          </p:nvGrpSpPr>
          <p:grpSpPr>
            <a:xfrm>
              <a:off x="5612250" y="6245275"/>
              <a:ext cx="1908000" cy="465282"/>
              <a:chOff x="5536050" y="6249849"/>
              <a:chExt cx="1908000" cy="465282"/>
            </a:xfrm>
          </p:grpSpPr>
          <p:sp>
            <p:nvSpPr>
              <p:cNvPr id="233" name="Google Shape;233;p7"/>
              <p:cNvSpPr/>
              <p:nvPr/>
            </p:nvSpPr>
            <p:spPr>
              <a:xfrm rot="10800000">
                <a:off x="5536050" y="6249849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4" name="Google Shape;234;p7"/>
              <p:cNvSpPr txBox="1"/>
              <p:nvPr/>
            </p:nvSpPr>
            <p:spPr>
              <a:xfrm>
                <a:off x="5775778" y="6328601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 w="9525" cap="flat" cmpd="sng">
                <a:solidFill>
                  <a:srgbClr val="333F5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سوم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5" name="Google Shape;235;p7"/>
            <p:cNvGrpSpPr/>
            <p:nvPr/>
          </p:nvGrpSpPr>
          <p:grpSpPr>
            <a:xfrm>
              <a:off x="3826721" y="6253864"/>
              <a:ext cx="1908000" cy="465282"/>
              <a:chOff x="3750521" y="6249774"/>
              <a:chExt cx="1908000" cy="465282"/>
            </a:xfrm>
          </p:grpSpPr>
          <p:sp>
            <p:nvSpPr>
              <p:cNvPr id="236" name="Google Shape;236;p7"/>
              <p:cNvSpPr/>
              <p:nvPr/>
            </p:nvSpPr>
            <p:spPr>
              <a:xfrm rot="10800000">
                <a:off x="3750521" y="6249774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7" name="Google Shape;237;p7"/>
              <p:cNvSpPr txBox="1"/>
              <p:nvPr/>
            </p:nvSpPr>
            <p:spPr>
              <a:xfrm>
                <a:off x="3983131" y="6328525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چهارم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8" name="Google Shape;238;p7"/>
            <p:cNvGrpSpPr/>
            <p:nvPr/>
          </p:nvGrpSpPr>
          <p:grpSpPr>
            <a:xfrm>
              <a:off x="1746250" y="6258329"/>
              <a:ext cx="2195033" cy="465282"/>
              <a:chOff x="1644650" y="6249774"/>
              <a:chExt cx="2195033" cy="465282"/>
            </a:xfrm>
          </p:grpSpPr>
          <p:sp>
            <p:nvSpPr>
              <p:cNvPr id="239" name="Google Shape;239;p7"/>
              <p:cNvSpPr/>
              <p:nvPr/>
            </p:nvSpPr>
            <p:spPr>
              <a:xfrm rot="10800000">
                <a:off x="1644650" y="6249774"/>
                <a:ext cx="2195033" cy="465282"/>
              </a:xfrm>
              <a:prstGeom prst="chevron">
                <a:avLst>
                  <a:gd name="adj" fmla="val 50000"/>
                </a:avLst>
              </a:prstGeom>
              <a:solidFill>
                <a:schemeClr val="accent1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0" name="Google Shape;240;p7"/>
              <p:cNvSpPr txBox="1"/>
              <p:nvPr/>
            </p:nvSpPr>
            <p:spPr>
              <a:xfrm>
                <a:off x="1912632" y="6336760"/>
                <a:ext cx="1675733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00206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جمع‌بندی و پیشنهادات</a:t>
                </a:r>
                <a:endParaRPr sz="1400" b="1" i="0" u="none" strike="noStrike" cap="none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41" name="Google Shape;241;p7"/>
            <p:cNvSpPr/>
            <p:nvPr/>
          </p:nvSpPr>
          <p:spPr>
            <a:xfrm rot="10800000">
              <a:off x="9222363" y="6235679"/>
              <a:ext cx="1908000" cy="465282"/>
            </a:xfrm>
            <a:prstGeom prst="chevron">
              <a:avLst>
                <a:gd name="adj" fmla="val 50000"/>
              </a:avLst>
            </a:prstGeom>
            <a:solidFill>
              <a:srgbClr val="333F50"/>
            </a:solidFill>
            <a:ln w="28575" cap="flat" cmpd="sng">
              <a:solidFill>
                <a:srgbClr val="00206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2" name="Google Shape;242;p7"/>
            <p:cNvSpPr txBox="1"/>
            <p:nvPr/>
          </p:nvSpPr>
          <p:spPr>
            <a:xfrm>
              <a:off x="9274508" y="6327132"/>
              <a:ext cx="1594285" cy="29238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13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مقدمه و سابقه پژوهش</a:t>
              </a:r>
              <a:endParaRPr sz="13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8"/>
          <p:cNvSpPr txBox="1">
            <a:spLocks noGrp="1"/>
          </p:cNvSpPr>
          <p:nvPr>
            <p:ph type="body" idx="1"/>
          </p:nvPr>
        </p:nvSpPr>
        <p:spPr>
          <a:xfrm>
            <a:off x="1303864" y="3525894"/>
            <a:ext cx="9584270" cy="20728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3200"/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SME2020 Templat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98</Words>
  <Application>Microsoft Office PowerPoint</Application>
  <PresentationFormat>Widescreen</PresentationFormat>
  <Paragraphs>46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Book Antiqua</vt:lpstr>
      <vt:lpstr>Calibri</vt:lpstr>
      <vt:lpstr>ISME2020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Hadi 19</dc:creator>
  <cp:lastModifiedBy>Dr musavi</cp:lastModifiedBy>
  <cp:revision>9</cp:revision>
  <dcterms:created xsi:type="dcterms:W3CDTF">2020-04-17T10:35:40Z</dcterms:created>
  <dcterms:modified xsi:type="dcterms:W3CDTF">2026-06-02T11:26:18Z</dcterms:modified>
</cp:coreProperties>
</file>